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6" r:id="rId18"/>
    <p:sldId id="269" r:id="rId19"/>
    <p:sldId id="278" r:id="rId20"/>
    <p:sldId id="279" r:id="rId21"/>
    <p:sldId id="280" r:id="rId22"/>
    <p:sldId id="281" r:id="rId23"/>
    <p:sldId id="282" r:id="rId24"/>
    <p:sldId id="270" r:id="rId25"/>
    <p:sldId id="271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стране Пионерия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Составила</a:t>
            </a:r>
          </a:p>
          <a:p>
            <a:r>
              <a:rPr lang="ru-RU" dirty="0" smtClean="0"/>
              <a:t>Руководитель школьного музея</a:t>
            </a:r>
          </a:p>
          <a:p>
            <a:r>
              <a:rPr lang="ru-RU" dirty="0" smtClean="0"/>
              <a:t>Мордовских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10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" y="642551"/>
            <a:ext cx="10519719" cy="5585254"/>
          </a:xfrm>
        </p:spPr>
      </p:pic>
    </p:spTree>
    <p:extLst>
      <p:ext uri="{BB962C8B-B14F-4D97-AF65-F5344CB8AC3E}">
        <p14:creationId xmlns:p14="http://schemas.microsoft.com/office/powerpoint/2010/main" val="137103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634314"/>
            <a:ext cx="10676238" cy="5585253"/>
          </a:xfrm>
        </p:spPr>
      </p:pic>
    </p:spTree>
    <p:extLst>
      <p:ext uri="{BB962C8B-B14F-4D97-AF65-F5344CB8AC3E}">
        <p14:creationId xmlns:p14="http://schemas.microsoft.com/office/powerpoint/2010/main" val="65618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626076"/>
            <a:ext cx="10412627" cy="5568777"/>
          </a:xfrm>
        </p:spPr>
      </p:pic>
    </p:spTree>
    <p:extLst>
      <p:ext uri="{BB962C8B-B14F-4D97-AF65-F5344CB8AC3E}">
        <p14:creationId xmlns:p14="http://schemas.microsoft.com/office/powerpoint/2010/main" val="153988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659027"/>
            <a:ext cx="10560909" cy="5568778"/>
          </a:xfrm>
        </p:spPr>
      </p:pic>
    </p:spTree>
    <p:extLst>
      <p:ext uri="{BB962C8B-B14F-4D97-AF65-F5344CB8AC3E}">
        <p14:creationId xmlns:p14="http://schemas.microsoft.com/office/powerpoint/2010/main" val="25891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9" y="617839"/>
            <a:ext cx="10659762" cy="5634680"/>
          </a:xfrm>
        </p:spPr>
      </p:pic>
    </p:spTree>
    <p:extLst>
      <p:ext uri="{BB962C8B-B14F-4D97-AF65-F5344CB8AC3E}">
        <p14:creationId xmlns:p14="http://schemas.microsoft.com/office/powerpoint/2010/main" val="410134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0" y="650789"/>
            <a:ext cx="10709189" cy="5601730"/>
          </a:xfrm>
        </p:spPr>
      </p:pic>
    </p:spTree>
    <p:extLst>
      <p:ext uri="{BB962C8B-B14F-4D97-AF65-F5344CB8AC3E}">
        <p14:creationId xmlns:p14="http://schemas.microsoft.com/office/powerpoint/2010/main" val="180925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3" y="634314"/>
            <a:ext cx="10610336" cy="5585253"/>
          </a:xfrm>
        </p:spPr>
      </p:pic>
    </p:spTree>
    <p:extLst>
      <p:ext uri="{BB962C8B-B14F-4D97-AF65-F5344CB8AC3E}">
        <p14:creationId xmlns:p14="http://schemas.microsoft.com/office/powerpoint/2010/main" val="136236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1" y="650789"/>
            <a:ext cx="10503243" cy="5552303"/>
          </a:xfrm>
        </p:spPr>
      </p:pic>
    </p:spTree>
    <p:extLst>
      <p:ext uri="{BB962C8B-B14F-4D97-AF65-F5344CB8AC3E}">
        <p14:creationId xmlns:p14="http://schemas.microsoft.com/office/powerpoint/2010/main" val="54534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69089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97211"/>
            <a:ext cx="9601196" cy="3478657"/>
          </a:xfrm>
        </p:spPr>
        <p:txBody>
          <a:bodyPr>
            <a:normAutofit/>
          </a:bodyPr>
          <a:lstStyle/>
          <a:p>
            <a:r>
              <a:rPr lang="ru-RU" dirty="0" smtClean="0"/>
              <a:t>1. Какой день считается днем рождения пионерской организации?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2. Назовите законы пионеров?</a:t>
            </a:r>
          </a:p>
          <a:p>
            <a:r>
              <a:rPr lang="ru-RU" dirty="0" smtClean="0"/>
              <a:t>3. Назовите символы и атрибуты пионерской организации?</a:t>
            </a:r>
          </a:p>
          <a:p>
            <a:r>
              <a:rPr lang="ru-RU" dirty="0" smtClean="0"/>
              <a:t>4. В каком году вышел первый номер « пионерской правды»?</a:t>
            </a:r>
          </a:p>
          <a:p>
            <a:r>
              <a:rPr lang="ru-RU" dirty="0" smtClean="0"/>
              <a:t>5. Какое событие положило начало тимуровскому движению?</a:t>
            </a:r>
          </a:p>
          <a:p>
            <a:r>
              <a:rPr lang="ru-RU" dirty="0" smtClean="0"/>
              <a:t>6. Назовите пионеров , удостоенных звания Герой Советского Союза?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9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задание «Блиц-вопрос»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64259"/>
            <a:ext cx="9601196" cy="351160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1. Доклад командира о готовности отряда. </a:t>
            </a:r>
          </a:p>
          <a:p>
            <a:pPr lvl="0"/>
            <a:r>
              <a:rPr lang="ru-RU" dirty="0"/>
              <a:t>4. Частица Красного Знамени, знак принадлежности к пионерской организации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7. Приветствие пионера и знак его верности Отечеству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2. Она — друг наш и товарищ, с ней нам в жизни веселей. </a:t>
            </a:r>
          </a:p>
          <a:p>
            <a:pPr lvl="0"/>
            <a:r>
              <a:rPr lang="ru-RU" dirty="0"/>
              <a:t>3. Символический рисунок, отображающий название и девиз отряда, дружины. </a:t>
            </a:r>
          </a:p>
          <a:p>
            <a:pPr lvl="0"/>
            <a:r>
              <a:rPr lang="ru-RU" dirty="0"/>
              <a:t>4. Звонкий брат барабана. </a:t>
            </a:r>
          </a:p>
          <a:p>
            <a:pPr lvl="0"/>
            <a:r>
              <a:rPr lang="ru-RU" dirty="0"/>
              <a:t>5. Вокруг него проходят самые интересные сборы, поют, играют и мечтают. </a:t>
            </a:r>
          </a:p>
          <a:p>
            <a:r>
              <a:rPr lang="ru-RU" dirty="0"/>
              <a:t>6. Организованное подразделение в пионерской организации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3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5" y="609600"/>
            <a:ext cx="10659761" cy="56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задание  «</a:t>
            </a:r>
            <a:r>
              <a:rPr lang="ru-RU" sz="2800" b="1" dirty="0" err="1"/>
              <a:t>Символград</a:t>
            </a:r>
            <a:r>
              <a:rPr lang="ru-RU" sz="2800" b="1" dirty="0"/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этих словах перепутаны буквы. Прочтите эти слова и запишите. За каждое правильно названное слово команда получает 1 балл.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НРГО    ________                          5.РАБАНАБ    ____________</a:t>
            </a:r>
          </a:p>
          <a:p>
            <a:r>
              <a:rPr lang="ru-RU" dirty="0"/>
              <a:t>2. ЛАФГ   ________                          6. СТУЛГАК   ____________</a:t>
            </a:r>
          </a:p>
          <a:p>
            <a:r>
              <a:rPr lang="ru-RU" dirty="0"/>
              <a:t>3. МЯЗНА ________ </a:t>
            </a:r>
          </a:p>
          <a:p>
            <a:r>
              <a:rPr lang="ru-RU" dirty="0"/>
              <a:t>4. ТЮЛАС________                         7. ЧОЗНАК     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98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«Пионерская азбука»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Из предложенных вариантов выбрать правильный вариант ответа:</a:t>
            </a:r>
          </a:p>
          <a:p>
            <a:r>
              <a:rPr lang="ru-RU" dirty="0"/>
              <a:t>1.                 Пионерское приветствие:</a:t>
            </a:r>
          </a:p>
          <a:p>
            <a:r>
              <a:rPr lang="ru-RU" dirty="0"/>
              <a:t>а) привет</a:t>
            </a:r>
          </a:p>
          <a:p>
            <a:r>
              <a:rPr lang="ru-RU" dirty="0"/>
              <a:t>б) салют </a:t>
            </a:r>
          </a:p>
          <a:p>
            <a:r>
              <a:rPr lang="ru-RU" dirty="0"/>
              <a:t>в) рукопожатие</a:t>
            </a:r>
          </a:p>
          <a:p>
            <a:r>
              <a:rPr lang="ru-RU" dirty="0"/>
              <a:t>2</a:t>
            </a:r>
            <a:r>
              <a:rPr lang="ru-RU" dirty="0" smtClean="0"/>
              <a:t>.</a:t>
            </a:r>
            <a:r>
              <a:rPr lang="ru-RU" dirty="0"/>
              <a:t>     Основной документ, по которому осуществляется деятельность пионерской организации:</a:t>
            </a:r>
          </a:p>
          <a:p>
            <a:r>
              <a:rPr lang="ru-RU" dirty="0"/>
              <a:t>а) положение</a:t>
            </a:r>
          </a:p>
          <a:p>
            <a:r>
              <a:rPr lang="ru-RU" dirty="0"/>
              <a:t>б) Устав </a:t>
            </a:r>
          </a:p>
          <a:p>
            <a:r>
              <a:rPr lang="ru-RU" dirty="0"/>
              <a:t>в) решение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14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59027"/>
            <a:ext cx="9601196" cy="521684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ru-RU" dirty="0"/>
              <a:t>     Дело, которое даёт пионеру отряд:</a:t>
            </a:r>
          </a:p>
          <a:p>
            <a:r>
              <a:rPr lang="ru-RU" dirty="0"/>
              <a:t>а) направление</a:t>
            </a:r>
          </a:p>
          <a:p>
            <a:r>
              <a:rPr lang="ru-RU" dirty="0"/>
              <a:t>б) задание</a:t>
            </a:r>
          </a:p>
          <a:p>
            <a:r>
              <a:rPr lang="ru-RU" dirty="0"/>
              <a:t>в) поручение </a:t>
            </a:r>
          </a:p>
          <a:p>
            <a:r>
              <a:rPr lang="ru-RU" dirty="0"/>
              <a:t>4</a:t>
            </a:r>
            <a:r>
              <a:rPr lang="ru-RU" dirty="0" smtClean="0"/>
              <a:t>.</a:t>
            </a:r>
            <a:r>
              <a:rPr lang="ru-RU" dirty="0"/>
              <a:t>     Высший руководящий орган дружины (отряда):</a:t>
            </a:r>
          </a:p>
          <a:p>
            <a:r>
              <a:rPr lang="ru-RU" dirty="0"/>
              <a:t>а) сбор </a:t>
            </a:r>
          </a:p>
          <a:p>
            <a:r>
              <a:rPr lang="ru-RU" dirty="0"/>
              <a:t>б) слёт</a:t>
            </a:r>
          </a:p>
          <a:p>
            <a:r>
              <a:rPr lang="ru-RU" dirty="0"/>
              <a:t>в) собрание</a:t>
            </a:r>
          </a:p>
          <a:p>
            <a:r>
              <a:rPr lang="ru-RU" dirty="0"/>
              <a:t>5</a:t>
            </a:r>
            <a:r>
              <a:rPr lang="ru-RU" dirty="0" smtClean="0"/>
              <a:t>.</a:t>
            </a:r>
            <a:r>
              <a:rPr lang="ru-RU" dirty="0"/>
              <a:t>     Символ пионерской организации:</a:t>
            </a:r>
          </a:p>
          <a:p>
            <a:r>
              <a:rPr lang="ru-RU" dirty="0"/>
              <a:t>а) совет</a:t>
            </a:r>
          </a:p>
          <a:p>
            <a:r>
              <a:rPr lang="ru-RU" dirty="0"/>
              <a:t>б) галстук </a:t>
            </a:r>
          </a:p>
          <a:p>
            <a:r>
              <a:rPr lang="ru-RU" dirty="0"/>
              <a:t>в) барабан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451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66119"/>
            <a:ext cx="9601196" cy="510974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6</a:t>
            </a:r>
            <a:r>
              <a:rPr lang="ru-RU" dirty="0" smtClean="0"/>
              <a:t>.</a:t>
            </a:r>
            <a:r>
              <a:rPr lang="ru-RU" dirty="0"/>
              <a:t>     Объединение пионеров всей школы:</a:t>
            </a:r>
          </a:p>
          <a:p>
            <a:r>
              <a:rPr lang="ru-RU" dirty="0"/>
              <a:t>а) коллектив</a:t>
            </a:r>
          </a:p>
          <a:p>
            <a:r>
              <a:rPr lang="ru-RU" dirty="0"/>
              <a:t>б) дружина </a:t>
            </a:r>
          </a:p>
          <a:p>
            <a:r>
              <a:rPr lang="ru-RU" dirty="0"/>
              <a:t>в) актив</a:t>
            </a:r>
          </a:p>
          <a:p>
            <a:r>
              <a:rPr lang="ru-RU" dirty="0"/>
              <a:t>7</a:t>
            </a:r>
            <a:r>
              <a:rPr lang="ru-RU" dirty="0" smtClean="0"/>
              <a:t>.</a:t>
            </a:r>
            <a:r>
              <a:rPr lang="ru-RU" dirty="0"/>
              <a:t>     Дела, передающиеся от поколения к поколению в течение длительного времени:</a:t>
            </a:r>
          </a:p>
          <a:p>
            <a:r>
              <a:rPr lang="ru-RU" dirty="0"/>
              <a:t>а) символика</a:t>
            </a:r>
          </a:p>
          <a:p>
            <a:r>
              <a:rPr lang="ru-RU" dirty="0"/>
              <a:t>б) ритуал</a:t>
            </a:r>
          </a:p>
          <a:p>
            <a:r>
              <a:rPr lang="ru-RU" dirty="0"/>
              <a:t>в) традиция </a:t>
            </a:r>
          </a:p>
          <a:p>
            <a:r>
              <a:rPr lang="ru-RU" dirty="0"/>
              <a:t>8</a:t>
            </a:r>
            <a:r>
              <a:rPr lang="ru-RU" dirty="0" smtClean="0"/>
              <a:t>.</a:t>
            </a:r>
            <a:r>
              <a:rPr lang="ru-RU" dirty="0"/>
              <a:t>     Что является основой пионерской организации?</a:t>
            </a:r>
          </a:p>
          <a:p>
            <a:r>
              <a:rPr lang="ru-RU" dirty="0"/>
              <a:t>а) звено</a:t>
            </a:r>
          </a:p>
          <a:p>
            <a:r>
              <a:rPr lang="ru-RU" dirty="0"/>
              <a:t>б) отряд </a:t>
            </a:r>
          </a:p>
          <a:p>
            <a:r>
              <a:rPr lang="ru-RU" dirty="0"/>
              <a:t>в) дружина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11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" y="626076"/>
            <a:ext cx="10602097" cy="5626443"/>
          </a:xfrm>
        </p:spPr>
      </p:pic>
    </p:spTree>
    <p:extLst>
      <p:ext uri="{BB962C8B-B14F-4D97-AF65-F5344CB8AC3E}">
        <p14:creationId xmlns:p14="http://schemas.microsoft.com/office/powerpoint/2010/main" val="429018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Копилка добрых дел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ru-RU" b="1" dirty="0"/>
              <a:t>Давайте соберем Копилку добрых дел.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вас задание: подумайте, какие добрые и полезные дела вы могли бы сделать для нашей школы, ветеранов, для нашего района.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687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617838"/>
            <a:ext cx="10775092" cy="56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609601"/>
            <a:ext cx="10643287" cy="5642918"/>
          </a:xfrm>
        </p:spPr>
      </p:pic>
    </p:spTree>
    <p:extLst>
      <p:ext uri="{BB962C8B-B14F-4D97-AF65-F5344CB8AC3E}">
        <p14:creationId xmlns:p14="http://schemas.microsoft.com/office/powerpoint/2010/main" val="263161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" y="724930"/>
            <a:ext cx="10544433" cy="5469923"/>
          </a:xfrm>
        </p:spPr>
      </p:pic>
    </p:spTree>
    <p:extLst>
      <p:ext uri="{BB962C8B-B14F-4D97-AF65-F5344CB8AC3E}">
        <p14:creationId xmlns:p14="http://schemas.microsoft.com/office/powerpoint/2010/main" val="413669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691978"/>
            <a:ext cx="10511481" cy="5519351"/>
          </a:xfrm>
        </p:spPr>
      </p:pic>
    </p:spTree>
    <p:extLst>
      <p:ext uri="{BB962C8B-B14F-4D97-AF65-F5344CB8AC3E}">
        <p14:creationId xmlns:p14="http://schemas.microsoft.com/office/powerpoint/2010/main" val="386105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626076"/>
            <a:ext cx="10700951" cy="5593491"/>
          </a:xfrm>
        </p:spPr>
      </p:pic>
    </p:spTree>
    <p:extLst>
      <p:ext uri="{BB962C8B-B14F-4D97-AF65-F5344CB8AC3E}">
        <p14:creationId xmlns:p14="http://schemas.microsoft.com/office/powerpoint/2010/main" val="257120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8" y="634315"/>
            <a:ext cx="10676237" cy="5609966"/>
          </a:xfrm>
        </p:spPr>
      </p:pic>
    </p:spTree>
    <p:extLst>
      <p:ext uri="{BB962C8B-B14F-4D97-AF65-F5344CB8AC3E}">
        <p14:creationId xmlns:p14="http://schemas.microsoft.com/office/powerpoint/2010/main" val="420422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1" y="584887"/>
            <a:ext cx="10750378" cy="5651156"/>
          </a:xfrm>
        </p:spPr>
      </p:pic>
    </p:spTree>
    <p:extLst>
      <p:ext uri="{BB962C8B-B14F-4D97-AF65-F5344CB8AC3E}">
        <p14:creationId xmlns:p14="http://schemas.microsoft.com/office/powerpoint/2010/main" val="346451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" y="626076"/>
            <a:ext cx="10585622" cy="5593491"/>
          </a:xfrm>
        </p:spPr>
      </p:pic>
    </p:spTree>
    <p:extLst>
      <p:ext uri="{BB962C8B-B14F-4D97-AF65-F5344CB8AC3E}">
        <p14:creationId xmlns:p14="http://schemas.microsoft.com/office/powerpoint/2010/main" val="3400651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</TotalTime>
  <Words>198</Words>
  <Application>Microsoft Office PowerPoint</Application>
  <PresentationFormat>Широкоэкранный</PresentationFormat>
  <Paragraphs>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Garamond</vt:lpstr>
      <vt:lpstr>Натуральные материалы</vt:lpstr>
      <vt:lpstr>Путешествие по стране Пионерия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задание «Блиц-вопрос» </vt:lpstr>
      <vt:lpstr>задание  «Символград» В этих словах перепутаны буквы. Прочтите эти слова и запишите. За каждое правильно названное слово команда получает 1 балл. </vt:lpstr>
      <vt:lpstr>задание «Пионерская азбука» </vt:lpstr>
      <vt:lpstr>Презентация PowerPoint</vt:lpstr>
      <vt:lpstr>Презентация PowerPoint</vt:lpstr>
      <vt:lpstr>Презентация PowerPoint</vt:lpstr>
      <vt:lpstr>Копилка добрых дел 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Пионерия</dc:title>
  <dc:creator>Моноблок</dc:creator>
  <cp:lastModifiedBy>Моноблок</cp:lastModifiedBy>
  <cp:revision>12</cp:revision>
  <dcterms:created xsi:type="dcterms:W3CDTF">2022-02-27T15:25:34Z</dcterms:created>
  <dcterms:modified xsi:type="dcterms:W3CDTF">2022-06-06T14:23:37Z</dcterms:modified>
</cp:coreProperties>
</file>